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1" r:id="rId4"/>
    <p:sldId id="265" r:id="rId5"/>
    <p:sldId id="276" r:id="rId6"/>
    <p:sldId id="259" r:id="rId7"/>
    <p:sldId id="263" r:id="rId8"/>
    <p:sldId id="264" r:id="rId9"/>
    <p:sldId id="266" r:id="rId10"/>
    <p:sldId id="267" r:id="rId11"/>
    <p:sldId id="25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80" r:id="rId23"/>
    <p:sldId id="260" r:id="rId24"/>
    <p:sldId id="279" r:id="rId25"/>
    <p:sldId id="258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2017-06-09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2017-06-09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2017-06-09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2017-06-09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2017-06-09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2017-06-09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2017-06-09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2017-06-09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2017-06-09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2017-06-09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2017-06-09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2017-06-09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19672" y="4725144"/>
            <a:ext cx="6192688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坤泰云通科技（北京）有限公司</a:t>
            </a:r>
            <a:endParaRPr lang="zh-CN" altLang="en-US" sz="1800" dirty="0">
              <a:solidFill>
                <a:schemeClr val="accent1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0816" y="5241118"/>
            <a:ext cx="21304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201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月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7544" y="2064340"/>
            <a:ext cx="8568952" cy="1323439"/>
            <a:chOff x="755576" y="2249577"/>
            <a:chExt cx="8568952" cy="1323439"/>
          </a:xfrm>
        </p:grpSpPr>
        <p:sp>
          <p:nvSpPr>
            <p:cNvPr id="4" name="TextBox 3"/>
            <p:cNvSpPr txBox="1"/>
            <p:nvPr/>
          </p:nvSpPr>
          <p:spPr>
            <a:xfrm>
              <a:off x="755576" y="2249577"/>
              <a:ext cx="5400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短报文与手机短信互通</a:t>
              </a:r>
              <a:endParaRPr lang="en-US" altLang="zh-CN" sz="40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  <a:p>
              <a:r>
                <a:rPr lang="zh-CN" altLang="en-US" sz="4000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北斗手持终端机短</a:t>
              </a:r>
              <a:r>
                <a:rPr lang="zh-CN" altLang="en-US" sz="4000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报文</a:t>
              </a:r>
              <a:endParaRPr lang="en-US" altLang="zh-CN" sz="40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372200" y="2420888"/>
              <a:ext cx="29523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使用方法</a:t>
              </a:r>
              <a:endParaRPr lang="zh-CN" altLang="en-US" sz="4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780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5576" y="1196752"/>
            <a:ext cx="3060779" cy="5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16994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　</a:t>
            </a:r>
            <a:r>
              <a:rPr lang="zh-CN" altLang="en-US" sz="2400" dirty="0"/>
              <a:t>　成功后可</a:t>
            </a:r>
            <a:r>
              <a:rPr lang="zh-CN" altLang="en-US" sz="2400" dirty="0" smtClean="0"/>
              <a:t>点击手持机“返回”键退出该测试程序。（红框所示）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2771800" y="5661248"/>
            <a:ext cx="360040" cy="36004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>
            <a:glow rad="50800">
              <a:schemeClr val="bg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39595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短报文与手机短信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互通的使用方法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6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9595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短报文与手机短信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互通的使用方法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 descr="D:\PPT\Screenshot_2017-06-07-15-00-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024336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16994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　　点击主屏幕</a:t>
            </a:r>
            <a:r>
              <a:rPr lang="zh-CN" altLang="en-US" sz="2400" dirty="0"/>
              <a:t>上红框提示的</a:t>
            </a:r>
            <a:r>
              <a:rPr lang="zh-CN" altLang="en-US" sz="2400" dirty="0" smtClean="0"/>
              <a:t>图标</a:t>
            </a:r>
            <a:r>
              <a:rPr lang="zh-CN" altLang="en-US" sz="2400" dirty="0"/>
              <a:t>，打开“</a:t>
            </a:r>
            <a:r>
              <a:rPr lang="zh-CN" altLang="en-US" sz="2400" b="1" dirty="0"/>
              <a:t>坤泰盒子</a:t>
            </a:r>
            <a:r>
              <a:rPr lang="zh-CN" altLang="en-US" sz="2400" dirty="0"/>
              <a:t>”应用。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131840" y="4869160"/>
            <a:ext cx="648071" cy="84178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>
            <a:glow rad="50800">
              <a:schemeClr val="bg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096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9595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短报文与手机短信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互通的使用方法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 descr="D:\PPT\Screenshot_2017-06-07-15-00-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024336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16994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　</a:t>
            </a:r>
            <a:r>
              <a:rPr lang="zh-CN" altLang="en-US" sz="2400" dirty="0"/>
              <a:t>　</a:t>
            </a:r>
            <a:r>
              <a:rPr lang="zh-CN" altLang="en-US" sz="2400" dirty="0" smtClean="0"/>
              <a:t>也可点击屏幕下方中间红框所示的图标进入下一页。</a:t>
            </a:r>
            <a:endParaRPr lang="zh-CN" altLang="en-US" sz="2400" dirty="0"/>
          </a:p>
        </p:txBody>
      </p:sp>
      <p:sp>
        <p:nvSpPr>
          <p:cNvPr id="8" name="圆角矩形 7"/>
          <p:cNvSpPr/>
          <p:nvPr/>
        </p:nvSpPr>
        <p:spPr>
          <a:xfrm>
            <a:off x="2011965" y="5949281"/>
            <a:ext cx="648071" cy="64807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>
            <a:glow rad="50800">
              <a:schemeClr val="bg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86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1268760"/>
            <a:ext cx="3024335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16994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　</a:t>
            </a:r>
            <a:r>
              <a:rPr lang="zh-CN" altLang="en-US" sz="2400" dirty="0"/>
              <a:t>　点击屏幕上红</a:t>
            </a:r>
            <a:r>
              <a:rPr lang="zh-CN" altLang="en-US" sz="2400" dirty="0" smtClean="0"/>
              <a:t>框所示</a:t>
            </a:r>
            <a:r>
              <a:rPr lang="zh-CN" altLang="en-US" sz="2400" dirty="0"/>
              <a:t>的图标</a:t>
            </a:r>
            <a:r>
              <a:rPr lang="zh-CN" altLang="en-US" sz="2400" dirty="0" smtClean="0"/>
              <a:t>，（不同的手持机图标所在位置有所不同</a:t>
            </a:r>
            <a:r>
              <a:rPr lang="zh-CN" altLang="en-US" sz="2400" dirty="0"/>
              <a:t>），打开“</a:t>
            </a:r>
            <a:r>
              <a:rPr lang="zh-CN" altLang="en-US" sz="2400" b="1" dirty="0"/>
              <a:t>坤泰盒子</a:t>
            </a:r>
            <a:r>
              <a:rPr lang="zh-CN" altLang="en-US" sz="2400" dirty="0"/>
              <a:t>”应用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3151718" y="3091272"/>
            <a:ext cx="648071" cy="84178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>
            <a:glow rad="50800">
              <a:schemeClr val="bg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39595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短报文与手机短信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互通的使用方法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1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1268761"/>
            <a:ext cx="3024335" cy="537659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16994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　</a:t>
            </a:r>
            <a:r>
              <a:rPr lang="zh-CN" altLang="en-US" sz="2400" dirty="0"/>
              <a:t>　左图即为</a:t>
            </a:r>
            <a:r>
              <a:rPr lang="zh-CN" altLang="en-US" sz="2400" dirty="0" smtClean="0"/>
              <a:t>“</a:t>
            </a:r>
            <a:r>
              <a:rPr lang="zh-CN" altLang="en-US" sz="2400" b="1" dirty="0" smtClean="0"/>
              <a:t>坤泰盒子</a:t>
            </a:r>
            <a:r>
              <a:rPr lang="zh-CN" altLang="en-US" sz="2400" dirty="0" smtClean="0"/>
              <a:t>”应用界面。点击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新消息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（红框所示）进入新消息编辑。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1003852" y="3071394"/>
            <a:ext cx="648071" cy="84178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>
            <a:glow rad="50800">
              <a:schemeClr val="bg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39595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短报文与手机短信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互通的使用方法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4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1268761"/>
            <a:ext cx="3024334" cy="537659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16994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　</a:t>
            </a:r>
            <a:r>
              <a:rPr lang="zh-CN" altLang="en-US" sz="2400" dirty="0"/>
              <a:t>　</a:t>
            </a:r>
            <a:r>
              <a:rPr lang="zh-CN" altLang="en-US" sz="2400" dirty="0" smtClean="0"/>
              <a:t>点击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联系人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（红框所示），输入对方手机号码，点击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发送内容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输入需发送的内容。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899592" y="2164548"/>
            <a:ext cx="1080120" cy="42089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>
            <a:glow rad="50800">
              <a:schemeClr val="bg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39595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短报文与手机短信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互通的使用方法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9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1268762"/>
            <a:ext cx="3024334" cy="53765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16994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　</a:t>
            </a:r>
            <a:r>
              <a:rPr lang="zh-CN" altLang="en-US" sz="2400" dirty="0"/>
              <a:t>　</a:t>
            </a:r>
            <a:r>
              <a:rPr lang="zh-CN" altLang="en-US" sz="2400" dirty="0" smtClean="0"/>
              <a:t>点击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发送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（红框所示），即可向对方手机发送需发送的内容。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3193909" y="1536914"/>
            <a:ext cx="648070" cy="42089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>
            <a:glow rad="50800">
              <a:schemeClr val="bg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39595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短报文与手机短信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互通的使用方法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1268762"/>
            <a:ext cx="3024333" cy="53765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16994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　</a:t>
            </a:r>
            <a:r>
              <a:rPr lang="zh-CN" altLang="en-US" sz="2400" dirty="0"/>
              <a:t>　</a:t>
            </a:r>
            <a:r>
              <a:rPr lang="zh-CN" altLang="en-US" sz="2400" dirty="0" smtClean="0"/>
              <a:t>发送成功即会在红框所示位置显示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发送成功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。此时对方手机可收到所发送的短消息。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1805879" y="5723317"/>
            <a:ext cx="1080120" cy="42089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>
            <a:glow rad="50800">
              <a:schemeClr val="bg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39595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短报文与手机短信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互通的使用方法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5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1268763"/>
            <a:ext cx="3024333" cy="537659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169942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　</a:t>
            </a:r>
            <a:r>
              <a:rPr lang="zh-CN" altLang="en-US" sz="2400" dirty="0"/>
              <a:t>　</a:t>
            </a:r>
            <a:r>
              <a:rPr lang="zh-CN" altLang="en-US" sz="2400" dirty="0" smtClean="0"/>
              <a:t>如果在红框所示位置显示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信号未锁定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，表示手持机与卫星通讯不成功，需改变位置选在室外开阔地重新发送。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1805879" y="5723317"/>
            <a:ext cx="1080120" cy="42089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>
            <a:glow rad="50800">
              <a:schemeClr val="bg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39595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短报文与手机短信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互通的使用方法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4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1268763"/>
            <a:ext cx="3024332" cy="537659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169942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　</a:t>
            </a:r>
            <a:r>
              <a:rPr lang="zh-CN" altLang="en-US" sz="2400" dirty="0"/>
              <a:t>　</a:t>
            </a:r>
            <a:r>
              <a:rPr lang="zh-CN" altLang="en-US" sz="2400" dirty="0" smtClean="0"/>
              <a:t>如果在红框所示位置显示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服务频度未到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，表示手持机在一分钟内进行过消息发送，需等待一分钟后再重新发送。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1805879" y="5723317"/>
            <a:ext cx="1080120" cy="42089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>
            <a:glow rad="50800">
              <a:schemeClr val="bg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39595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短报文与手机短信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互通的使用方法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2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285860"/>
            <a:ext cx="77443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注意：</a:t>
            </a:r>
            <a:endParaRPr lang="en-US" altLang="zh-CN" sz="3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　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　</a:t>
            </a:r>
            <a:r>
              <a:rPr lang="en-US" altLang="zh-CN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北斗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手持终端机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为国家保密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设备，任何人不得带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出国（边）境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  <a:p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、设备每月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至少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充放电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并检测一次，发现问题及时报告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3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、客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服电话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010-62062251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3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71604" y="4572008"/>
            <a:ext cx="6192688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坤泰云通科技（北京）有限公司</a:t>
            </a:r>
            <a:endParaRPr lang="zh-CN" altLang="en-US" sz="18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14744" y="5357826"/>
            <a:ext cx="21304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201</a:t>
            </a:r>
            <a:r>
              <a:rPr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月</a:t>
            </a:r>
            <a:endParaRPr lang="zh-CN" altLang="en-US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5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1268761"/>
            <a:ext cx="3024335" cy="537659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16994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　</a:t>
            </a:r>
            <a:r>
              <a:rPr lang="zh-CN" altLang="en-US" sz="2400" dirty="0"/>
              <a:t>　</a:t>
            </a:r>
            <a:r>
              <a:rPr lang="zh-CN" altLang="en-US" sz="2400" dirty="0" smtClean="0"/>
              <a:t> “</a:t>
            </a:r>
            <a:r>
              <a:rPr lang="zh-CN" altLang="en-US" sz="2400" b="1" dirty="0" smtClean="0"/>
              <a:t>坤泰盒子</a:t>
            </a:r>
            <a:r>
              <a:rPr lang="zh-CN" altLang="en-US" sz="2400" dirty="0" smtClean="0"/>
              <a:t>”应用界面中点击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已发信息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可查看已发出的信息内容。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1943710" y="3071394"/>
            <a:ext cx="756082" cy="84178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>
            <a:glow rad="50800">
              <a:schemeClr val="bg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39595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短报文与手机短信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互通的使用方法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4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1268761"/>
            <a:ext cx="3024335" cy="537659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16994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　</a:t>
            </a:r>
            <a:r>
              <a:rPr lang="zh-CN" altLang="en-US" sz="2400" dirty="0"/>
              <a:t>　</a:t>
            </a:r>
            <a:r>
              <a:rPr lang="zh-CN" altLang="en-US" sz="2400" dirty="0" smtClean="0"/>
              <a:t> “</a:t>
            </a:r>
            <a:r>
              <a:rPr lang="zh-CN" altLang="en-US" sz="2400" b="1" dirty="0" smtClean="0"/>
              <a:t>坤泰盒子</a:t>
            </a:r>
            <a:r>
              <a:rPr lang="zh-CN" altLang="en-US" sz="2400" dirty="0" smtClean="0"/>
              <a:t>”应用界面中点击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收件箱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可查看收到的信息，此功能不再一一描述。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2971700" y="3071394"/>
            <a:ext cx="756082" cy="84178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>
            <a:glow rad="50800">
              <a:schemeClr val="bg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39595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短报文与手机短信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互通的使用方法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1268761"/>
            <a:ext cx="3024334" cy="537659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169942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　</a:t>
            </a:r>
            <a:r>
              <a:rPr lang="zh-CN" altLang="en-US" sz="2400" dirty="0"/>
              <a:t>　 点击手持机“返回”键</a:t>
            </a:r>
            <a:r>
              <a:rPr lang="zh-CN" altLang="en-US" sz="2400" dirty="0" smtClean="0"/>
              <a:t>退出程序</a:t>
            </a:r>
            <a:r>
              <a:rPr lang="zh-CN" altLang="en-US" sz="2400" dirty="0"/>
              <a:t>时</a:t>
            </a:r>
            <a:r>
              <a:rPr lang="zh-CN" altLang="en-US" sz="2400" dirty="0" smtClean="0"/>
              <a:t>会出现左图所示屏幕，建议点击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后台运行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，确保手持机在野外能收到手机发送过来的短信，此功能将耗费部分电池电量相对缩短手持机待机时间。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2451516" y="4388092"/>
            <a:ext cx="1080120" cy="42089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>
            <a:glow rad="50800">
              <a:schemeClr val="bg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39595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短报文与手机短信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互通的使用方法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3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9595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北斗手持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终端机短报文的使用方法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42088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　</a:t>
            </a:r>
            <a:r>
              <a:rPr lang="zh-CN" altLang="en-US" sz="2400" dirty="0"/>
              <a:t>　北斗手持终端机短报文的使用</a:t>
            </a:r>
            <a:r>
              <a:rPr lang="zh-CN" altLang="en-US" sz="2400" dirty="0" smtClean="0"/>
              <a:t>方法参见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用户手册</a:t>
            </a:r>
            <a:r>
              <a:rPr lang="en-US" altLang="zh-CN" sz="2400" dirty="0" smtClean="0"/>
              <a:t>》</a:t>
            </a:r>
            <a:r>
              <a:rPr lang="zh-CN" altLang="en-US" sz="2400" dirty="0" smtClean="0"/>
              <a:t>第</a:t>
            </a:r>
            <a:r>
              <a:rPr lang="en-US" altLang="zh-CN" sz="2400" dirty="0" smtClean="0"/>
              <a:t>43</a:t>
            </a:r>
            <a:r>
              <a:rPr lang="zh-CN" altLang="en-US" sz="2400" dirty="0" smtClean="0"/>
              <a:t>页至第</a:t>
            </a:r>
            <a:r>
              <a:rPr lang="en-US" altLang="zh-CN" sz="2400" dirty="0" smtClean="0"/>
              <a:t>46</a:t>
            </a:r>
            <a:r>
              <a:rPr lang="zh-CN" altLang="en-US" sz="2400" dirty="0" smtClean="0"/>
              <a:t>页。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05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060848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再次提醒：</a:t>
            </a:r>
            <a:endParaRPr lang="en-US" altLang="zh-CN" sz="3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　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　所有与北斗相关的应用必须在室外开阔地进行，否则将可能因不能与北斗卫星建立稳定联系而导致应用失败。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19672" y="4725144"/>
            <a:ext cx="6192688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坤泰云通科技（北京）有限公司</a:t>
            </a:r>
            <a:endParaRPr lang="zh-CN" altLang="en-US" sz="18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50816" y="5241118"/>
            <a:ext cx="21304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201</a:t>
            </a:r>
            <a:r>
              <a:rPr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月</a:t>
            </a:r>
            <a:endParaRPr lang="zh-CN" altLang="en-US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5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SLIDEtoME\TP模板\新建文件夹 (16)\bg12.jpg"/>
          <p:cNvPicPr>
            <a:picLocks noChangeAspect="1" noChangeArrowheads="1"/>
          </p:cNvPicPr>
          <p:nvPr/>
        </p:nvPicPr>
        <p:blipFill>
          <a:blip r:embed="rId2"/>
          <a:srcRect t="15865" b="22694"/>
          <a:stretch>
            <a:fillRect/>
          </a:stretch>
        </p:blipFill>
        <p:spPr bwMode="auto">
          <a:xfrm>
            <a:off x="0" y="856084"/>
            <a:ext cx="9144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6"/>
          <p:cNvSpPr txBox="1">
            <a:spLocks/>
          </p:cNvSpPr>
          <p:nvPr/>
        </p:nvSpPr>
        <p:spPr>
          <a:xfrm>
            <a:off x="2843808" y="2145556"/>
            <a:ext cx="3384624" cy="13554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zh-CN" altLang="en-US" sz="720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谢 谢</a:t>
            </a:r>
            <a:endParaRPr lang="zh-CN" altLang="en-US" sz="7200" dirty="0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副标题 7"/>
          <p:cNvSpPr txBox="1">
            <a:spLocks/>
          </p:cNvSpPr>
          <p:nvPr/>
        </p:nvSpPr>
        <p:spPr bwMode="auto">
          <a:xfrm>
            <a:off x="2591656" y="3789040"/>
            <a:ext cx="39606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ctr">
              <a:spcAft>
                <a:spcPts val="400"/>
              </a:spcAft>
              <a:buSzPct val="70000"/>
              <a:buFont typeface="Wingdings" pitchFamily="2" charset="2"/>
              <a:buNone/>
            </a:pPr>
            <a:r>
              <a:rPr lang="zh-CN" altLang="en-US" sz="2000" dirty="0" smtClean="0">
                <a:solidFill>
                  <a:srgbClr val="FFFFFF"/>
                </a:solidFill>
                <a:ea typeface="微软雅黑" pitchFamily="34" charset="-122"/>
              </a:rPr>
              <a:t>坤泰云通科技（北京）有限公司</a:t>
            </a:r>
            <a:endParaRPr lang="zh-CN" altLang="en-US" sz="2000" dirty="0">
              <a:solidFill>
                <a:srgbClr val="FFFFFF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7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060848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注意：</a:t>
            </a:r>
            <a:endParaRPr lang="en-US" altLang="zh-CN" sz="3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　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　所有与北斗相关的应用必须在室外开阔地进行，否则将可能因不能与北斗卫星建立稳定联系而导致应用失败。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43042" y="4714884"/>
            <a:ext cx="6192688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坤泰云通科技（北京）有限公司</a:t>
            </a:r>
            <a:endParaRPr lang="zh-CN" altLang="en-US" sz="18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50816" y="5241118"/>
            <a:ext cx="21304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201</a:t>
            </a:r>
            <a:r>
              <a:rPr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月</a:t>
            </a:r>
            <a:endParaRPr lang="zh-CN" altLang="en-US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5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9595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短报文与手机短信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互通的使用方法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1268760"/>
            <a:ext cx="3024335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16994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　</a:t>
            </a:r>
            <a:r>
              <a:rPr lang="zh-CN" altLang="en-US" sz="2400" dirty="0"/>
              <a:t>　打开手持机</a:t>
            </a:r>
            <a:r>
              <a:rPr lang="zh-CN" altLang="en-US" sz="2400" dirty="0" smtClean="0"/>
              <a:t>，屏幕</a:t>
            </a:r>
            <a:r>
              <a:rPr lang="zh-CN" altLang="en-US" sz="2400" dirty="0"/>
              <a:t>将显示左图所示屏幕</a:t>
            </a:r>
            <a:r>
              <a:rPr lang="zh-CN" altLang="en-US" sz="2400" dirty="0" smtClean="0"/>
              <a:t>，从屏幕下方向上方滑动即可解锁手持机。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2550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9595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短报文与手机短信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互通的使用方法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 descr="D:\PPT\Screenshot_2017-06-07-15-00-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024336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16994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　</a:t>
            </a:r>
            <a:r>
              <a:rPr lang="zh-CN" altLang="en-US" sz="2400" dirty="0"/>
              <a:t>　</a:t>
            </a:r>
            <a:r>
              <a:rPr lang="zh-CN" altLang="en-US" sz="2400" dirty="0" smtClean="0"/>
              <a:t>解锁屏幕后将</a:t>
            </a:r>
            <a:r>
              <a:rPr lang="zh-CN" altLang="en-US" sz="2400" dirty="0"/>
              <a:t>显示左图所示屏幕</a:t>
            </a:r>
            <a:r>
              <a:rPr lang="zh-CN" altLang="en-US" sz="2400" dirty="0" smtClean="0"/>
              <a:t>，点击屏幕下方中间红框所示的图标进入下一页。</a:t>
            </a:r>
            <a:endParaRPr lang="zh-CN" altLang="en-US" sz="2400" dirty="0"/>
          </a:p>
        </p:txBody>
      </p:sp>
      <p:sp>
        <p:nvSpPr>
          <p:cNvPr id="8" name="圆角矩形 7"/>
          <p:cNvSpPr/>
          <p:nvPr/>
        </p:nvSpPr>
        <p:spPr>
          <a:xfrm>
            <a:off x="2011965" y="5949281"/>
            <a:ext cx="648071" cy="64807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>
            <a:glow rad="50800">
              <a:schemeClr val="bg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907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1268760"/>
            <a:ext cx="3024335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16994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　</a:t>
            </a:r>
            <a:r>
              <a:rPr lang="zh-CN" altLang="en-US" sz="2400" dirty="0"/>
              <a:t>　点击屏幕上红</a:t>
            </a:r>
            <a:r>
              <a:rPr lang="zh-CN" altLang="en-US" sz="2400" dirty="0" smtClean="0"/>
              <a:t>框所示</a:t>
            </a:r>
            <a:r>
              <a:rPr lang="zh-CN" altLang="en-US" sz="2400" dirty="0"/>
              <a:t>的图标</a:t>
            </a:r>
            <a:r>
              <a:rPr lang="zh-CN" altLang="en-US" sz="2400" dirty="0" smtClean="0"/>
              <a:t>，（不同的手持机图标所在位置有所不同</a:t>
            </a:r>
            <a:r>
              <a:rPr lang="zh-CN" altLang="en-US" sz="2400" dirty="0"/>
              <a:t>），打开</a:t>
            </a:r>
            <a:r>
              <a:rPr lang="zh-CN" altLang="en-US" sz="2400" dirty="0" smtClean="0"/>
              <a:t>“</a:t>
            </a:r>
            <a:r>
              <a:rPr lang="zh-CN" altLang="en-US" sz="2400" b="1" dirty="0" smtClean="0"/>
              <a:t>北斗测试</a:t>
            </a:r>
            <a:r>
              <a:rPr lang="zh-CN" altLang="en-US" sz="2400" dirty="0" smtClean="0"/>
              <a:t>”</a:t>
            </a:r>
            <a:r>
              <a:rPr lang="zh-CN" altLang="en-US" sz="2400" dirty="0"/>
              <a:t>应用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3151718" y="1484784"/>
            <a:ext cx="648071" cy="84178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>
            <a:glow rad="50800">
              <a:schemeClr val="bg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39595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短报文与手机短信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互通的使用方法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7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1268761"/>
            <a:ext cx="3024335" cy="53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16994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　</a:t>
            </a:r>
            <a:r>
              <a:rPr lang="zh-CN" altLang="en-US" sz="2400" dirty="0"/>
              <a:t>　点击屏幕上红</a:t>
            </a:r>
            <a:r>
              <a:rPr lang="zh-CN" altLang="en-US" sz="2400" dirty="0" smtClean="0"/>
              <a:t>框所示</a:t>
            </a:r>
            <a:r>
              <a:rPr lang="zh-CN" altLang="en-US" sz="2400" dirty="0"/>
              <a:t>的</a:t>
            </a:r>
            <a:r>
              <a:rPr lang="zh-CN" altLang="en-US" sz="2400" dirty="0" smtClean="0"/>
              <a:t>按钮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北斗功率检测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 。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899592" y="4641980"/>
            <a:ext cx="1296144" cy="42089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>
            <a:glow rad="50800">
              <a:schemeClr val="bg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39595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短报文与手机短信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互通的使用方法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6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1268761"/>
            <a:ext cx="3024334" cy="53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169942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　</a:t>
            </a:r>
            <a:r>
              <a:rPr lang="zh-CN" altLang="en-US" sz="2400" dirty="0"/>
              <a:t>　</a:t>
            </a:r>
            <a:r>
              <a:rPr lang="zh-CN" altLang="en-US" sz="2400" dirty="0" smtClean="0"/>
              <a:t>程序将检测北斗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当前信号的强度，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为最好，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为最差，如果显示均为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，表明当前收不到北斗信号，北斗卫星的相关功能均不可使用，需重新选择室外开阔地再次进行</a:t>
            </a:r>
            <a:r>
              <a:rPr lang="en-US" altLang="zh-CN" sz="2400" dirty="0"/>
              <a:t>【</a:t>
            </a:r>
            <a:r>
              <a:rPr lang="zh-CN" altLang="en-US" sz="2400" dirty="0"/>
              <a:t>北斗功率检测</a:t>
            </a:r>
            <a:r>
              <a:rPr lang="en-US" altLang="zh-CN" sz="2400" dirty="0"/>
              <a:t>】</a:t>
            </a:r>
            <a:r>
              <a:rPr lang="zh-CN" altLang="en-US" sz="2400" dirty="0"/>
              <a:t> 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39595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短报文与手机短信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互通的使用方法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4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1268761"/>
            <a:ext cx="3024334" cy="53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169942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　</a:t>
            </a:r>
            <a:r>
              <a:rPr lang="zh-CN" altLang="en-US" sz="2400" dirty="0"/>
              <a:t>　</a:t>
            </a:r>
            <a:r>
              <a:rPr lang="zh-CN" altLang="en-US" sz="2400" dirty="0" smtClean="0"/>
              <a:t>信号强度合适的情况下，屏幕右上角红框所显示的图标将由灰色变为绿色，此种情况表示手持机与卫星通讯正常，可进行北斗应用。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2915816" y="1196752"/>
            <a:ext cx="360040" cy="36004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>
            <a:glow rad="50800">
              <a:schemeClr val="bg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39595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短报文与手机短信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互通的使用方法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6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284</Words>
  <Application>Microsoft Office PowerPoint</Application>
  <PresentationFormat>全屏显示(4:3)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赵海东</cp:lastModifiedBy>
  <cp:revision>30</cp:revision>
  <dcterms:created xsi:type="dcterms:W3CDTF">2017-06-06T08:50:59Z</dcterms:created>
  <dcterms:modified xsi:type="dcterms:W3CDTF">2017-06-09T01:24:50Z</dcterms:modified>
</cp:coreProperties>
</file>